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71" r:id="rId5"/>
    <p:sldId id="260" r:id="rId6"/>
    <p:sldId id="267" r:id="rId7"/>
    <p:sldId id="269" r:id="rId8"/>
    <p:sldId id="268" r:id="rId9"/>
    <p:sldId id="270" r:id="rId10"/>
    <p:sldId id="265" r:id="rId11"/>
    <p:sldId id="272" r:id="rId1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60"/>
  </p:normalViewPr>
  <p:slideViewPr>
    <p:cSldViewPr>
      <p:cViewPr>
        <p:scale>
          <a:sx n="96" d="100"/>
          <a:sy n="96" d="100"/>
        </p:scale>
        <p:origin x="-7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01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«Арзамасский коммерческо-технический техникум»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95420" y="1268760"/>
            <a:ext cx="7165012" cy="2150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i="1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«Велопробег «Эхо памяти»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4544" y="5517232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АКТТ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Владимирович Ивлев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40" name="Picture 16" descr="C:\Users\User\Desktop\Конкурс Ивлев Р.В\фото для презентации\AAjN6UVH55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9046" y="1052736"/>
            <a:ext cx="901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лучшего работника сферы государственной молодежной политики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914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614293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Организаторы проекта велопробег «Эхо памяти» надеются к празднованию 75-летия Победы в ВОВ вовлечь в юбилейный велопробег более 100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охватить 3 района Нижегородской области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Перевозский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Дивеевский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Ардатовский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Во время проведения велопробега планируется посетить могилы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памятники, возложить цветы к монументам,  а также изучить состояние могил и при необходимости благоустроить их.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Надеемся, что проделанная работа послужит хорошим примером местным жителям, а особенно студентам, которые живут в городах и селах. Кроме того,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результатам проекта можно причислить позитивный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настрой, который, надеемся, появится у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ветеранов после встречи с участниками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велопробега «Эхо памяти». Ведь, как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признаются сами фронтовики, внимание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 дороже всего.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А для подростков такая поездка дает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приблизиться к тем условиям,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которых воевали наши деды, испытать все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тяготы жизни. Это одно из лучших средств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воспитания у подрастающего поколения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чувства патриотизма, любви к спорту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родному краю.</a:t>
            </a:r>
            <a:endParaRPr lang="ru-RU" dirty="0"/>
          </a:p>
        </p:txBody>
      </p:sp>
      <p:pic>
        <p:nvPicPr>
          <p:cNvPr id="5" name="Picture 4" descr="C:\Users\User\Desktop\Конкурс Ивлев Р.В\фото для презентации\IMG_7420.jpg"/>
          <p:cNvPicPr>
            <a:picLocks noChangeAspect="1" noChangeArrowheads="1"/>
          </p:cNvPicPr>
          <p:nvPr/>
        </p:nvPicPr>
        <p:blipFill>
          <a:blip r:embed="rId2" cstate="print"/>
          <a:srcRect t="9848" b="7469"/>
          <a:stretch>
            <a:fillRect/>
          </a:stretch>
        </p:blipFill>
        <p:spPr bwMode="auto">
          <a:xfrm>
            <a:off x="5580112" y="2852936"/>
            <a:ext cx="3384376" cy="395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Конкурс Ивлев Р.В\123 - 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004592" cy="127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226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60"/>
            <a:ext cx="2033587" cy="146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1949531" cy="25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25144"/>
            <a:ext cx="2616969" cy="17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\Desktop\Конкурс Ивлев Р.В\фото для презентации\_dRot8aHwZ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9461" y="332656"/>
            <a:ext cx="305502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9073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За 15 лет проведения велопробега «Эхо памяти»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посетили несколько сел 7 районов Нижегородской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это более 1500 километров.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 каждом населенном пункте мы возлагали цветы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мемориалам погибших воинов.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Об этом неоднократно писали городские газеты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показывали сюжеты на телевизионных каналах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youtu.be/CX9xWud7Mwg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767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4664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Проект направлен на привлечение внимания студентов к сохранению памяти о погибших в Великой Отечественной войне. С помощью этого мероприятия его организаторы и участники хотели бы почтить память не вернувшихся с фронта в Нижегородской области.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         Ежегодно на протяжении 15 лет разрабатывается отдельный маршрут велопробега «Эхо памяти» по различным районам Нижегородской области.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         К сожалению, ветеранов с каждым годом становится все меньше, поэтому необходимо уделять им как можно больше внимания и рассказывать молодежи о подвиге, который они совершили. Это поможет повысить актуальность темы Великой Отечественной войны. К тому же, организаторы велопробега «Эхо памяти» надеются, что это проект послужит своеобразным стимулом к сохранению памятников погибшим и благоустройству заброшенных могил.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         В настоящее время этим занимаются отдельные группы, в которых студенты ухаживают за монументами и благоустраивают заброшенные могилы, но если привлечь большее внимание к теме ВОВ, таких групп может стать больше. Кроме того, участники велопробега не исключают, что их проект велопробег «Эхо памяти» может стать показательным для молодых людей Нижегородской области и послужит хорошим примером здорового образа жизни.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Конкурс Ивлев Р.В\фото для презентации\DSC0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384"/>
            <a:ext cx="288000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Конкурс Ивлев Р.В\фото для презентации\DSC0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38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Конкурс Ивлев Р.В\фото для презентации\DSC03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384"/>
            <a:ext cx="288000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169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студентов ГБПОУ АКТТ </a:t>
            </a:r>
          </a:p>
          <a:p>
            <a:pPr algn="ctr"/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сохранению памяти об участниках </a:t>
            </a:r>
          </a:p>
          <a:p>
            <a:pPr algn="ctr"/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2400" dirty="0"/>
          </a:p>
        </p:txBody>
      </p:sp>
      <p:pic>
        <p:nvPicPr>
          <p:cNvPr id="4098" name="Picture 2" descr="C:\Users\User\Desktop\Конкурс Ивлев Р.В\фото для презентации\JPRGPEsFd5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49221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188640"/>
            <a:ext cx="1964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692696"/>
            <a:ext cx="7020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патриотизма у молодежи </a:t>
            </a:r>
          </a:p>
          <a:p>
            <a:pPr lvl="0"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и района;</a:t>
            </a:r>
          </a:p>
          <a:p>
            <a:pPr lvl="0"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</a:p>
          <a:p>
            <a:pPr lvl="0"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подростков;</a:t>
            </a:r>
          </a:p>
          <a:p>
            <a:pPr lvl="0"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уважительного отношения </a:t>
            </a:r>
          </a:p>
          <a:p>
            <a:pPr lvl="0"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историческому прошлому Родины, своего народа;</a:t>
            </a:r>
          </a:p>
          <a:p>
            <a:pPr lvl="0"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и благоустройство обелисков и памятников участников Великой Отечественной войны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Конкурс Ивлев Р.В\фото для презентации\P101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Конкурс Ивлев Р.В\фото для презентации\DSC02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138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группы: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19672" y="692696"/>
            <a:ext cx="73448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велопробеге «Эхо памяти» 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частвуют преподаватели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выпускники, студенты ГБПОУ АКТТ. </a:t>
            </a:r>
          </a:p>
        </p:txBody>
      </p:sp>
      <p:pic>
        <p:nvPicPr>
          <p:cNvPr id="5" name="Picture 1" descr="C:\Users\User\Desktop\Конкурс Ивлев Р.В\фото для презентации\DSC0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Конкурс Ивлев Р.В\фото для презентации\DSC0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60" y="422108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Конкурс Ивлев Р.В\фото для презентации\IMG_2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1916832"/>
            <a:ext cx="305490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\Desktop\Конкурс Ивлев Р.В\фото для презентации\IMG_2256.jpg"/>
          <p:cNvPicPr>
            <a:picLocks noChangeAspect="1" noChangeArrowheads="1"/>
          </p:cNvPicPr>
          <p:nvPr/>
        </p:nvPicPr>
        <p:blipFill>
          <a:blip r:embed="rId5" cstate="print"/>
          <a:srcRect l="26188" b="3704"/>
          <a:stretch>
            <a:fillRect/>
          </a:stretch>
        </p:blipFill>
        <p:spPr bwMode="auto">
          <a:xfrm>
            <a:off x="6478957" y="4221088"/>
            <a:ext cx="234151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7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первом этапе проходит краеведческая работа.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Изучается история строительства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памятников на территории </a:t>
            </a:r>
          </a:p>
          <a:p>
            <a:pPr algn="just"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Арзамасского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Шатковского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районов.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Изготавливаются фотографии родственников,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участников пробега, принимавших участие в ВОВ.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Эти фотографии будут размещены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футболках участников проекта.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 мы почтим память родственников – участников ВОВ.</a:t>
            </a:r>
          </a:p>
        </p:txBody>
      </p:sp>
      <p:pic>
        <p:nvPicPr>
          <p:cNvPr id="9218" name="Picture 2" descr="Click to enlarge image STP64115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31200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User\Desktop\Конкурс Ивлев Р.В\фото для презентации\IMG_7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270318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87603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7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7667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Второй этап: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втором этапе идет подготовка к велопробегу. Прохождение медкомиссии, инструктаж по технике безопасности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проведении велопробега, ознакомление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правилами поведения во время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велопробега. Ответственные за проведение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 формируют команду.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Проходят тренировки велосипедистов.</a:t>
            </a:r>
            <a:endParaRPr lang="ru-RU" dirty="0"/>
          </a:p>
        </p:txBody>
      </p:sp>
      <p:pic>
        <p:nvPicPr>
          <p:cNvPr id="5122" name="Picture 2" descr="C:\Users\User\Desktop\Конкурс Ивлев Р.В\фото для презентации\IMG_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380938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Конкурс Ивлев Р.В\фото для презентации\IMG_7373.jpg"/>
          <p:cNvPicPr>
            <a:picLocks noChangeAspect="1" noChangeArrowheads="1"/>
          </p:cNvPicPr>
          <p:nvPr/>
        </p:nvPicPr>
        <p:blipFill>
          <a:blip r:embed="rId3" cstate="print"/>
          <a:srcRect r="1000" b="12000"/>
          <a:stretch>
            <a:fillRect/>
          </a:stretch>
        </p:blipFill>
        <p:spPr bwMode="auto">
          <a:xfrm>
            <a:off x="5370207" y="1196752"/>
            <a:ext cx="352227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Конкурс Ивлев Р.В\фото для презентации\v0MYCqctPZ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360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7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32070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Третий этап: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Разрабатывается маршрут велопробега: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г.Арзамас Мемориальный  комплекс «Вечный Огонь» - р.п. Шатки, с. Смирново (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Шатковского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района) -  г.Арзамас Мемориальный комплекс «Вечный огонь»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участники посетят обелиски и могилы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 Великой Отечественной войны,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установленные в малых деревнях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Арзамасского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Шатковского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районов.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6081" r="8784" b="18919"/>
          <a:stretch>
            <a:fillRect/>
          </a:stretch>
        </p:blipFill>
        <p:spPr bwMode="auto">
          <a:xfrm>
            <a:off x="5580112" y="4293096"/>
            <a:ext cx="338437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Конкурс Ивлев Р.В\фото для презентации\DSC0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350100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Конкурс Ивлев Р.В\фото для презентации\DSC0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5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проблемы, которую решает проект: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620689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Победа в Великой Отечественной войне — подвиг и слава нашего народа. Но уходят от нас воины Великой Победы. С каждым годом все реже и реже мы встречаем мужчин и женщин, убелённых сединой, с наградами той близкой и уже далёкой Великой Отечественной войны. Близкой, потому что болью в сердце ветерана нередко откликается она. Далёкой, потому что дети-внуки-правнуки участников войны, доживших до наших дней, не видели всех ужасов той беды, что обрушилась на плечи людей в далёкие сороковые.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 каждым годом всё больше становится временной разрыв, отделяющий новые поколения от героических и трагических событий Великой Отечественной войны. Да и объем человеческой памяти имеет свои пределы и, казалось бы, более свежая информация, наслаиваясь на старую, должна уничтожать ее. Но, нет. Есть то, что, наверное, нельзя замазать, закрасить, забыть… И наш велопробег «Эхо памяти» решает проблему информированности подростков о тех героических событиях.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онкурс Ивлев Р.В\фото для презентации\IMG_7458.jpg"/>
          <p:cNvPicPr>
            <a:picLocks noChangeAspect="1" noChangeArrowheads="1"/>
          </p:cNvPicPr>
          <p:nvPr/>
        </p:nvPicPr>
        <p:blipFill>
          <a:blip r:embed="rId2" cstate="print"/>
          <a:srcRect t="10075" b="16140"/>
          <a:stretch>
            <a:fillRect/>
          </a:stretch>
        </p:blipFill>
        <p:spPr bwMode="auto">
          <a:xfrm>
            <a:off x="2843808" y="3861048"/>
            <a:ext cx="590465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856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2019-09-04T11:28:52Z</dcterms:created>
  <dcterms:modified xsi:type="dcterms:W3CDTF">2019-09-10T09:16:46Z</dcterms:modified>
</cp:coreProperties>
</file>